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432" r:id="rId3"/>
    <p:sldId id="446" r:id="rId4"/>
    <p:sldId id="433" r:id="rId5"/>
    <p:sldId id="434" r:id="rId6"/>
    <p:sldId id="435" r:id="rId7"/>
    <p:sldId id="257" r:id="rId8"/>
    <p:sldId id="4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5"/>
    <a:srgbClr val="F04E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240" autoAdjust="0"/>
  </p:normalViewPr>
  <p:slideViewPr>
    <p:cSldViewPr>
      <p:cViewPr varScale="1">
        <p:scale>
          <a:sx n="53" d="100"/>
          <a:sy n="53" d="100"/>
        </p:scale>
        <p:origin x="158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C7EE76-3F60-4088-A113-66794E0713A4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3F37E9E7-E336-4236-A052-EE1BE9340D1D}">
      <dgm:prSet phldrT="[Text]"/>
      <dgm:spPr/>
      <dgm:t>
        <a:bodyPr/>
        <a:lstStyle/>
        <a:p>
          <a:r>
            <a:rPr lang="en-GB" sz="1400" dirty="0"/>
            <a:t>ESSCP Case Review Group  </a:t>
          </a:r>
        </a:p>
      </dgm:t>
    </dgm:pt>
    <dgm:pt modelId="{82227EDF-A930-4994-B826-F8702F73117B}" type="parTrans" cxnId="{D7886798-EA6C-469D-9ED5-F845E2263722}">
      <dgm:prSet/>
      <dgm:spPr/>
      <dgm:t>
        <a:bodyPr/>
        <a:lstStyle/>
        <a:p>
          <a:endParaRPr lang="en-GB"/>
        </a:p>
      </dgm:t>
    </dgm:pt>
    <dgm:pt modelId="{FE457705-3FF9-4BE9-A59C-332B9EE66FBD}" type="sibTrans" cxnId="{D7886798-EA6C-469D-9ED5-F845E2263722}">
      <dgm:prSet/>
      <dgm:spPr/>
      <dgm:t>
        <a:bodyPr/>
        <a:lstStyle/>
        <a:p>
          <a:endParaRPr lang="en-GB"/>
        </a:p>
      </dgm:t>
    </dgm:pt>
    <dgm:pt modelId="{BF793E77-216C-4804-8544-C3FD29A4E68C}">
      <dgm:prSet phldrT="[Text]" custT="1"/>
      <dgm:spPr/>
      <dgm:t>
        <a:bodyPr/>
        <a:lstStyle/>
        <a:p>
          <a:r>
            <a:rPr lang="en-GB" sz="1100" dirty="0"/>
            <a:t>CRG notified of a ‘serious incident’. </a:t>
          </a:r>
        </a:p>
      </dgm:t>
    </dgm:pt>
    <dgm:pt modelId="{0060CF9C-C5B9-47AB-A82A-0BA726DD8C95}" type="parTrans" cxnId="{0AB08625-095B-4A3D-BC69-AABDF5998CDD}">
      <dgm:prSet/>
      <dgm:spPr/>
      <dgm:t>
        <a:bodyPr/>
        <a:lstStyle/>
        <a:p>
          <a:endParaRPr lang="en-GB"/>
        </a:p>
      </dgm:t>
    </dgm:pt>
    <dgm:pt modelId="{D57E450F-980F-4913-9778-F840BB301058}" type="sibTrans" cxnId="{0AB08625-095B-4A3D-BC69-AABDF5998CDD}">
      <dgm:prSet/>
      <dgm:spPr/>
      <dgm:t>
        <a:bodyPr/>
        <a:lstStyle/>
        <a:p>
          <a:endParaRPr lang="en-GB"/>
        </a:p>
      </dgm:t>
    </dgm:pt>
    <dgm:pt modelId="{440829FE-C169-4868-B911-8130BE238ECE}">
      <dgm:prSet phldrT="[Text]"/>
      <dgm:spPr/>
      <dgm:t>
        <a:bodyPr/>
        <a:lstStyle/>
        <a:p>
          <a:r>
            <a:rPr lang="en-GB" dirty="0"/>
            <a:t>National Panel </a:t>
          </a:r>
        </a:p>
      </dgm:t>
    </dgm:pt>
    <dgm:pt modelId="{4DFD22E9-7A2D-4CE8-9E92-3DABE3722B50}" type="parTrans" cxnId="{B6FC6ADC-CADE-4FDB-AE30-055FC50E436F}">
      <dgm:prSet/>
      <dgm:spPr/>
      <dgm:t>
        <a:bodyPr/>
        <a:lstStyle/>
        <a:p>
          <a:endParaRPr lang="en-GB"/>
        </a:p>
      </dgm:t>
    </dgm:pt>
    <dgm:pt modelId="{6698711E-FBD7-4C44-802D-C4571D86ABC2}" type="sibTrans" cxnId="{B6FC6ADC-CADE-4FDB-AE30-055FC50E436F}">
      <dgm:prSet/>
      <dgm:spPr/>
      <dgm:t>
        <a:bodyPr/>
        <a:lstStyle/>
        <a:p>
          <a:endParaRPr lang="en-GB"/>
        </a:p>
      </dgm:t>
    </dgm:pt>
    <dgm:pt modelId="{C3D48F44-28A0-4162-8895-4560DC8325CD}">
      <dgm:prSet phldrT="[Text]"/>
      <dgm:spPr/>
      <dgm:t>
        <a:bodyPr/>
        <a:lstStyle/>
        <a:p>
          <a:r>
            <a:rPr lang="en-GB" dirty="0"/>
            <a:t>National panel provide response to decision to LCSPR</a:t>
          </a:r>
        </a:p>
      </dgm:t>
    </dgm:pt>
    <dgm:pt modelId="{31BA4BF7-6CDE-4690-A900-E7E4930A942C}" type="parTrans" cxnId="{3654A751-2672-408D-B1E7-7C372F8F8D74}">
      <dgm:prSet/>
      <dgm:spPr/>
      <dgm:t>
        <a:bodyPr/>
        <a:lstStyle/>
        <a:p>
          <a:endParaRPr lang="en-GB"/>
        </a:p>
      </dgm:t>
    </dgm:pt>
    <dgm:pt modelId="{6B269EFF-3298-4CF4-9F67-5F80871E7323}" type="sibTrans" cxnId="{3654A751-2672-408D-B1E7-7C372F8F8D74}">
      <dgm:prSet/>
      <dgm:spPr/>
      <dgm:t>
        <a:bodyPr/>
        <a:lstStyle/>
        <a:p>
          <a:endParaRPr lang="en-GB"/>
        </a:p>
      </dgm:t>
    </dgm:pt>
    <dgm:pt modelId="{292963B9-9335-4F2D-8BE9-2175B6DCAF09}">
      <dgm:prSet phldrT="[Text]"/>
      <dgm:spPr/>
      <dgm:t>
        <a:bodyPr/>
        <a:lstStyle/>
        <a:p>
          <a:r>
            <a:rPr lang="en-GB" dirty="0"/>
            <a:t>National Panel provide advice if local or national review</a:t>
          </a:r>
        </a:p>
      </dgm:t>
    </dgm:pt>
    <dgm:pt modelId="{7408B569-C9D3-44FE-92E5-2CE7C6BB3FF9}" type="parTrans" cxnId="{4D90A730-15D3-4959-B111-9504BEA5B9E9}">
      <dgm:prSet/>
      <dgm:spPr/>
      <dgm:t>
        <a:bodyPr/>
        <a:lstStyle/>
        <a:p>
          <a:endParaRPr lang="en-GB"/>
        </a:p>
      </dgm:t>
    </dgm:pt>
    <dgm:pt modelId="{4A1A5677-D7E7-4D77-986A-D4DB55F58881}" type="sibTrans" cxnId="{4D90A730-15D3-4959-B111-9504BEA5B9E9}">
      <dgm:prSet/>
      <dgm:spPr/>
      <dgm:t>
        <a:bodyPr/>
        <a:lstStyle/>
        <a:p>
          <a:endParaRPr lang="en-GB"/>
        </a:p>
      </dgm:t>
    </dgm:pt>
    <dgm:pt modelId="{7D84F66A-44CF-4ED9-B9FB-8CAE26ADC321}">
      <dgm:prSet phldrT="[Text]"/>
      <dgm:spPr/>
      <dgm:t>
        <a:bodyPr/>
        <a:lstStyle/>
        <a:p>
          <a:r>
            <a:rPr lang="en-GB" dirty="0"/>
            <a:t>Local LCSPR Panel </a:t>
          </a:r>
        </a:p>
      </dgm:t>
    </dgm:pt>
    <dgm:pt modelId="{F68423BA-9405-48D3-A893-4A7D23A154BE}" type="parTrans" cxnId="{99F9DE72-4275-47F4-A855-0EC7EF9EF578}">
      <dgm:prSet/>
      <dgm:spPr/>
      <dgm:t>
        <a:bodyPr/>
        <a:lstStyle/>
        <a:p>
          <a:endParaRPr lang="en-GB"/>
        </a:p>
      </dgm:t>
    </dgm:pt>
    <dgm:pt modelId="{8A142BE3-1D48-4685-804F-DF6971AAF5E3}" type="sibTrans" cxnId="{99F9DE72-4275-47F4-A855-0EC7EF9EF578}">
      <dgm:prSet/>
      <dgm:spPr/>
      <dgm:t>
        <a:bodyPr/>
        <a:lstStyle/>
        <a:p>
          <a:endParaRPr lang="en-GB"/>
        </a:p>
      </dgm:t>
    </dgm:pt>
    <dgm:pt modelId="{7DF27293-77BA-47CD-B20C-355760FD8FE0}">
      <dgm:prSet phldrT="[Text]"/>
      <dgm:spPr/>
      <dgm:t>
        <a:bodyPr/>
        <a:lstStyle/>
        <a:p>
          <a:r>
            <a:rPr lang="en-GB" dirty="0"/>
            <a:t> Commission Independent Author (or agree how ‘independence’ achieved)</a:t>
          </a:r>
        </a:p>
      </dgm:t>
    </dgm:pt>
    <dgm:pt modelId="{1E5EA975-1883-45EB-ACE5-AEEF1748FA04}" type="parTrans" cxnId="{03120C60-2D70-4BB2-A007-04002A2F99A5}">
      <dgm:prSet/>
      <dgm:spPr/>
      <dgm:t>
        <a:bodyPr/>
        <a:lstStyle/>
        <a:p>
          <a:endParaRPr lang="en-GB"/>
        </a:p>
      </dgm:t>
    </dgm:pt>
    <dgm:pt modelId="{26CDD4BC-F35F-456B-BCDB-4FCFD18B9A38}" type="sibTrans" cxnId="{03120C60-2D70-4BB2-A007-04002A2F99A5}">
      <dgm:prSet/>
      <dgm:spPr/>
      <dgm:t>
        <a:bodyPr/>
        <a:lstStyle/>
        <a:p>
          <a:endParaRPr lang="en-GB"/>
        </a:p>
      </dgm:t>
    </dgm:pt>
    <dgm:pt modelId="{540DDD66-00F5-4C3F-B65F-D24CCD2A7574}">
      <dgm:prSet phldrT="[Text]"/>
      <dgm:spPr/>
      <dgm:t>
        <a:bodyPr/>
        <a:lstStyle/>
        <a:p>
          <a:r>
            <a:rPr lang="en-GB" dirty="0"/>
            <a:t> Agree process and timetable </a:t>
          </a:r>
        </a:p>
      </dgm:t>
    </dgm:pt>
    <dgm:pt modelId="{AFD2D577-BE46-4B67-8C31-17510825BB23}" type="parTrans" cxnId="{51C4D77F-4818-44F3-8CF2-D04635A902CB}">
      <dgm:prSet/>
      <dgm:spPr/>
      <dgm:t>
        <a:bodyPr/>
        <a:lstStyle/>
        <a:p>
          <a:endParaRPr lang="en-GB"/>
        </a:p>
      </dgm:t>
    </dgm:pt>
    <dgm:pt modelId="{4FE8BC40-E637-4D94-AA8C-5535DAADAE7B}" type="sibTrans" cxnId="{51C4D77F-4818-44F3-8CF2-D04635A902CB}">
      <dgm:prSet/>
      <dgm:spPr/>
      <dgm:t>
        <a:bodyPr/>
        <a:lstStyle/>
        <a:p>
          <a:endParaRPr lang="en-GB"/>
        </a:p>
      </dgm:t>
    </dgm:pt>
    <dgm:pt modelId="{7B215942-19D3-4568-BDAA-210D65669EC5}">
      <dgm:prSet phldrT="[Text]"/>
      <dgm:spPr/>
      <dgm:t>
        <a:bodyPr/>
        <a:lstStyle/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dirty="0"/>
            <a:t>ESSCP Chair</a:t>
          </a:r>
        </a:p>
      </dgm:t>
    </dgm:pt>
    <dgm:pt modelId="{B1F30798-D94E-4ED7-AB40-E961D02B9CB7}" type="parTrans" cxnId="{FD8F1D55-9A0E-463C-827F-64DBB7E74503}">
      <dgm:prSet/>
      <dgm:spPr/>
      <dgm:t>
        <a:bodyPr/>
        <a:lstStyle/>
        <a:p>
          <a:endParaRPr lang="en-GB"/>
        </a:p>
      </dgm:t>
    </dgm:pt>
    <dgm:pt modelId="{60A05B02-5B80-488D-9EFB-278D865A1E40}" type="sibTrans" cxnId="{FD8F1D55-9A0E-463C-827F-64DBB7E74503}">
      <dgm:prSet/>
      <dgm:spPr/>
      <dgm:t>
        <a:bodyPr/>
        <a:lstStyle/>
        <a:p>
          <a:endParaRPr lang="en-GB"/>
        </a:p>
      </dgm:t>
    </dgm:pt>
    <dgm:pt modelId="{0FBE443C-A204-4395-A828-B736861DE9FB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GB" dirty="0"/>
            <a:t>Agrees if meets LCSPR threshold (based on CRG recommendation)</a:t>
          </a:r>
        </a:p>
      </dgm:t>
    </dgm:pt>
    <dgm:pt modelId="{8018DB33-7C59-4536-A559-64F13BA9CBF4}" type="parTrans" cxnId="{0B5AF8FC-2203-4ABE-8589-00FBE298AFA6}">
      <dgm:prSet/>
      <dgm:spPr/>
      <dgm:t>
        <a:bodyPr/>
        <a:lstStyle/>
        <a:p>
          <a:endParaRPr lang="en-GB"/>
        </a:p>
      </dgm:t>
    </dgm:pt>
    <dgm:pt modelId="{01FEC4D6-BEB9-415C-91E5-7D20F029CAD9}" type="sibTrans" cxnId="{0B5AF8FC-2203-4ABE-8589-00FBE298AFA6}">
      <dgm:prSet/>
      <dgm:spPr/>
      <dgm:t>
        <a:bodyPr/>
        <a:lstStyle/>
        <a:p>
          <a:endParaRPr lang="en-GB"/>
        </a:p>
      </dgm:t>
    </dgm:pt>
    <dgm:pt modelId="{E8FDAF94-3ABC-4960-A1D7-1CC0377C256E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GB" dirty="0"/>
            <a:t>Rapid review and decision is shared with National Panel </a:t>
          </a:r>
        </a:p>
        <a:p>
          <a:pPr marL="57150" indent="0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GB" dirty="0"/>
        </a:p>
      </dgm:t>
    </dgm:pt>
    <dgm:pt modelId="{12182895-79F5-485E-B92B-2252D9D2D08B}" type="parTrans" cxnId="{8D2F0DA3-049C-4DF0-B2CD-DD192E5E7688}">
      <dgm:prSet/>
      <dgm:spPr/>
      <dgm:t>
        <a:bodyPr/>
        <a:lstStyle/>
        <a:p>
          <a:endParaRPr lang="en-GB"/>
        </a:p>
      </dgm:t>
    </dgm:pt>
    <dgm:pt modelId="{9B83A4ED-58EE-4615-A8AC-2387FC0B34EE}" type="sibTrans" cxnId="{8D2F0DA3-049C-4DF0-B2CD-DD192E5E7688}">
      <dgm:prSet/>
      <dgm:spPr/>
      <dgm:t>
        <a:bodyPr/>
        <a:lstStyle/>
        <a:p>
          <a:endParaRPr lang="en-GB"/>
        </a:p>
      </dgm:t>
    </dgm:pt>
    <dgm:pt modelId="{51C0A8C3-79E1-4992-848B-F2B42D45645A}">
      <dgm:prSet phldrT="[Text]" custT="1"/>
      <dgm:spPr/>
      <dgm:t>
        <a:bodyPr/>
        <a:lstStyle/>
        <a:p>
          <a:r>
            <a:rPr lang="en-GB" sz="1100" dirty="0"/>
            <a:t>CRG review information, which may result in recommendation to conduct LCSPR</a:t>
          </a:r>
        </a:p>
      </dgm:t>
    </dgm:pt>
    <dgm:pt modelId="{084DDB27-EA84-4275-A779-4959BF91CFF9}" type="parTrans" cxnId="{05E9E575-B24F-4425-AA97-7FA6141D7556}">
      <dgm:prSet/>
      <dgm:spPr/>
      <dgm:t>
        <a:bodyPr/>
        <a:lstStyle/>
        <a:p>
          <a:endParaRPr lang="en-GB"/>
        </a:p>
      </dgm:t>
    </dgm:pt>
    <dgm:pt modelId="{3CD59EA2-A6DF-43F0-9023-B536999B7345}" type="sibTrans" cxnId="{05E9E575-B24F-4425-AA97-7FA6141D7556}">
      <dgm:prSet/>
      <dgm:spPr/>
      <dgm:t>
        <a:bodyPr/>
        <a:lstStyle/>
        <a:p>
          <a:endParaRPr lang="en-GB"/>
        </a:p>
      </dgm:t>
    </dgm:pt>
    <dgm:pt modelId="{693767BB-5241-488E-A3A5-74E904927310}">
      <dgm:prSet phldrT="[Text]"/>
      <dgm:spPr/>
      <dgm:t>
        <a:bodyPr/>
        <a:lstStyle/>
        <a:p>
          <a:r>
            <a:rPr lang="en-GB" dirty="0"/>
            <a:t> Agree model for LCSPR</a:t>
          </a:r>
        </a:p>
      </dgm:t>
    </dgm:pt>
    <dgm:pt modelId="{FBB20C57-EE1B-439C-9CEC-015F247198D1}" type="parTrans" cxnId="{077483C2-ACA9-45E8-B648-938EB5633147}">
      <dgm:prSet/>
      <dgm:spPr/>
      <dgm:t>
        <a:bodyPr/>
        <a:lstStyle/>
        <a:p>
          <a:endParaRPr lang="en-GB"/>
        </a:p>
      </dgm:t>
    </dgm:pt>
    <dgm:pt modelId="{E49E4486-EE39-432D-B444-66B288DB13D1}" type="sibTrans" cxnId="{077483C2-ACA9-45E8-B648-938EB5633147}">
      <dgm:prSet/>
      <dgm:spPr/>
      <dgm:t>
        <a:bodyPr/>
        <a:lstStyle/>
        <a:p>
          <a:endParaRPr lang="en-GB"/>
        </a:p>
      </dgm:t>
    </dgm:pt>
    <dgm:pt modelId="{5FDC644D-1D16-41B5-8B7C-688188B27F3E}">
      <dgm:prSet phldrT="[Text]" custT="1"/>
      <dgm:spPr/>
      <dgm:t>
        <a:bodyPr/>
        <a:lstStyle/>
        <a:p>
          <a:r>
            <a:rPr lang="en-GB" sz="1100" dirty="0"/>
            <a:t>A ‘rapid review’ is  collated within 15 days</a:t>
          </a:r>
        </a:p>
      </dgm:t>
    </dgm:pt>
    <dgm:pt modelId="{70A439F5-30EF-4296-A571-C4D1FB55682E}" type="parTrans" cxnId="{C5923B48-0D3C-420A-AF2C-9383045550B2}">
      <dgm:prSet/>
      <dgm:spPr/>
      <dgm:t>
        <a:bodyPr/>
        <a:lstStyle/>
        <a:p>
          <a:endParaRPr lang="en-GB"/>
        </a:p>
      </dgm:t>
    </dgm:pt>
    <dgm:pt modelId="{13D3D8D5-2087-4ACB-B7AF-6531B6BECC97}" type="sibTrans" cxnId="{C5923B48-0D3C-420A-AF2C-9383045550B2}">
      <dgm:prSet/>
      <dgm:spPr/>
      <dgm:t>
        <a:bodyPr/>
        <a:lstStyle/>
        <a:p>
          <a:endParaRPr lang="en-GB"/>
        </a:p>
      </dgm:t>
    </dgm:pt>
    <dgm:pt modelId="{3EA1BBF9-627A-4D3D-BEFE-89F0EB150DEE}" type="pres">
      <dgm:prSet presAssocID="{46C7EE76-3F60-4088-A113-66794E0713A4}" presName="CompostProcess" presStyleCnt="0">
        <dgm:presLayoutVars>
          <dgm:dir/>
          <dgm:resizeHandles val="exact"/>
        </dgm:presLayoutVars>
      </dgm:prSet>
      <dgm:spPr/>
    </dgm:pt>
    <dgm:pt modelId="{B65379CC-D65B-41A3-9C1C-F2376D21E2AA}" type="pres">
      <dgm:prSet presAssocID="{46C7EE76-3F60-4088-A113-66794E0713A4}" presName="arrow" presStyleLbl="bgShp" presStyleIdx="0" presStyleCnt="1"/>
      <dgm:spPr/>
    </dgm:pt>
    <dgm:pt modelId="{E9E0D286-69CB-46D4-BD6D-872FA90C1016}" type="pres">
      <dgm:prSet presAssocID="{46C7EE76-3F60-4088-A113-66794E0713A4}" presName="linearProcess" presStyleCnt="0"/>
      <dgm:spPr/>
    </dgm:pt>
    <dgm:pt modelId="{0C1BDD80-64D3-49CF-AE6E-90B5427DF4D1}" type="pres">
      <dgm:prSet presAssocID="{3F37E9E7-E336-4236-A052-EE1BE9340D1D}" presName="textNode" presStyleLbl="node1" presStyleIdx="0" presStyleCnt="4" custScaleY="123607" custLinFactNeighborX="-15391" custLinFactNeighborY="-4534">
        <dgm:presLayoutVars>
          <dgm:bulletEnabled val="1"/>
        </dgm:presLayoutVars>
      </dgm:prSet>
      <dgm:spPr/>
    </dgm:pt>
    <dgm:pt modelId="{1CE3B5C6-454C-430C-BC94-4E1CF4A2F784}" type="pres">
      <dgm:prSet presAssocID="{FE457705-3FF9-4BE9-A59C-332B9EE66FBD}" presName="sibTrans" presStyleCnt="0"/>
      <dgm:spPr/>
    </dgm:pt>
    <dgm:pt modelId="{591077E3-B88C-4F81-81E5-8DF28AFFE7A0}" type="pres">
      <dgm:prSet presAssocID="{7B215942-19D3-4568-BDAA-210D65669EC5}" presName="textNode" presStyleLbl="node1" presStyleIdx="1" presStyleCnt="4">
        <dgm:presLayoutVars>
          <dgm:bulletEnabled val="1"/>
        </dgm:presLayoutVars>
      </dgm:prSet>
      <dgm:spPr/>
    </dgm:pt>
    <dgm:pt modelId="{06A54651-4E00-462F-B457-4BCB83BA8B1B}" type="pres">
      <dgm:prSet presAssocID="{60A05B02-5B80-488D-9EFB-278D865A1E40}" presName="sibTrans" presStyleCnt="0"/>
      <dgm:spPr/>
    </dgm:pt>
    <dgm:pt modelId="{A1579A7E-080A-4098-AC71-AECCEA7AF411}" type="pres">
      <dgm:prSet presAssocID="{440829FE-C169-4868-B911-8130BE238ECE}" presName="textNode" presStyleLbl="node1" presStyleIdx="2" presStyleCnt="4">
        <dgm:presLayoutVars>
          <dgm:bulletEnabled val="1"/>
        </dgm:presLayoutVars>
      </dgm:prSet>
      <dgm:spPr/>
    </dgm:pt>
    <dgm:pt modelId="{B1DC1A7A-5971-4BB8-9902-9602B5CEFFC7}" type="pres">
      <dgm:prSet presAssocID="{6698711E-FBD7-4C44-802D-C4571D86ABC2}" presName="sibTrans" presStyleCnt="0"/>
      <dgm:spPr/>
    </dgm:pt>
    <dgm:pt modelId="{E5C10413-172E-4615-A84A-6393E686458A}" type="pres">
      <dgm:prSet presAssocID="{7D84F66A-44CF-4ED9-B9FB-8CAE26ADC321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B5C3A000-38EF-4004-A19F-AE17EEEA785E}" type="presOf" srcId="{46C7EE76-3F60-4088-A113-66794E0713A4}" destId="{3EA1BBF9-627A-4D3D-BEFE-89F0EB150DEE}" srcOrd="0" destOrd="0" presId="urn:microsoft.com/office/officeart/2005/8/layout/hProcess9"/>
    <dgm:cxn modelId="{947DF001-A9D7-4940-AB6B-7F6F583A064C}" type="presOf" srcId="{7B215942-19D3-4568-BDAA-210D65669EC5}" destId="{591077E3-B88C-4F81-81E5-8DF28AFFE7A0}" srcOrd="0" destOrd="0" presId="urn:microsoft.com/office/officeart/2005/8/layout/hProcess9"/>
    <dgm:cxn modelId="{77C37E07-3291-4020-982B-80248CD5BDA9}" type="presOf" srcId="{C3D48F44-28A0-4162-8895-4560DC8325CD}" destId="{A1579A7E-080A-4098-AC71-AECCEA7AF411}" srcOrd="0" destOrd="1" presId="urn:microsoft.com/office/officeart/2005/8/layout/hProcess9"/>
    <dgm:cxn modelId="{3286EF08-C223-4D98-9E2C-00F3D46ABDC9}" type="presOf" srcId="{3F37E9E7-E336-4236-A052-EE1BE9340D1D}" destId="{0C1BDD80-64D3-49CF-AE6E-90B5427DF4D1}" srcOrd="0" destOrd="0" presId="urn:microsoft.com/office/officeart/2005/8/layout/hProcess9"/>
    <dgm:cxn modelId="{0AB08625-095B-4A3D-BC69-AABDF5998CDD}" srcId="{3F37E9E7-E336-4236-A052-EE1BE9340D1D}" destId="{BF793E77-216C-4804-8544-C3FD29A4E68C}" srcOrd="0" destOrd="0" parTransId="{0060CF9C-C5B9-47AB-A82A-0BA726DD8C95}" sibTransId="{D57E450F-980F-4913-9778-F840BB301058}"/>
    <dgm:cxn modelId="{4D90A730-15D3-4959-B111-9504BEA5B9E9}" srcId="{440829FE-C169-4868-B911-8130BE238ECE}" destId="{292963B9-9335-4F2D-8BE9-2175B6DCAF09}" srcOrd="1" destOrd="0" parTransId="{7408B569-C9D3-44FE-92E5-2CE7C6BB3FF9}" sibTransId="{4A1A5677-D7E7-4D77-986A-D4DB55F58881}"/>
    <dgm:cxn modelId="{03120C60-2D70-4BB2-A007-04002A2F99A5}" srcId="{7D84F66A-44CF-4ED9-B9FB-8CAE26ADC321}" destId="{7DF27293-77BA-47CD-B20C-355760FD8FE0}" srcOrd="1" destOrd="0" parTransId="{1E5EA975-1883-45EB-ACE5-AEEF1748FA04}" sibTransId="{26CDD4BC-F35F-456B-BCDB-4FCFD18B9A38}"/>
    <dgm:cxn modelId="{F14BE167-672A-437F-B57F-7B68413CBC0B}" type="presOf" srcId="{540DDD66-00F5-4C3F-B65F-D24CCD2A7574}" destId="{E5C10413-172E-4615-A84A-6393E686458A}" srcOrd="0" destOrd="3" presId="urn:microsoft.com/office/officeart/2005/8/layout/hProcess9"/>
    <dgm:cxn modelId="{C5923B48-0D3C-420A-AF2C-9383045550B2}" srcId="{3F37E9E7-E336-4236-A052-EE1BE9340D1D}" destId="{5FDC644D-1D16-41B5-8B7C-688188B27F3E}" srcOrd="1" destOrd="0" parTransId="{70A439F5-30EF-4296-A571-C4D1FB55682E}" sibTransId="{13D3D8D5-2087-4ACB-B7AF-6531B6BECC97}"/>
    <dgm:cxn modelId="{1E673B6B-1574-4F2C-A576-C5F77C734FBE}" type="presOf" srcId="{292963B9-9335-4F2D-8BE9-2175B6DCAF09}" destId="{A1579A7E-080A-4098-AC71-AECCEA7AF411}" srcOrd="0" destOrd="2" presId="urn:microsoft.com/office/officeart/2005/8/layout/hProcess9"/>
    <dgm:cxn modelId="{37FF4A71-54DC-4298-9CBB-5E79014D6501}" type="presOf" srcId="{5FDC644D-1D16-41B5-8B7C-688188B27F3E}" destId="{0C1BDD80-64D3-49CF-AE6E-90B5427DF4D1}" srcOrd="0" destOrd="2" presId="urn:microsoft.com/office/officeart/2005/8/layout/hProcess9"/>
    <dgm:cxn modelId="{3654A751-2672-408D-B1E7-7C372F8F8D74}" srcId="{440829FE-C169-4868-B911-8130BE238ECE}" destId="{C3D48F44-28A0-4162-8895-4560DC8325CD}" srcOrd="0" destOrd="0" parTransId="{31BA4BF7-6CDE-4690-A900-E7E4930A942C}" sibTransId="{6B269EFF-3298-4CF4-9F67-5F80871E7323}"/>
    <dgm:cxn modelId="{99F9DE72-4275-47F4-A855-0EC7EF9EF578}" srcId="{46C7EE76-3F60-4088-A113-66794E0713A4}" destId="{7D84F66A-44CF-4ED9-B9FB-8CAE26ADC321}" srcOrd="3" destOrd="0" parTransId="{F68423BA-9405-48D3-A893-4A7D23A154BE}" sibTransId="{8A142BE3-1D48-4685-804F-DF6971AAF5E3}"/>
    <dgm:cxn modelId="{FD8F1D55-9A0E-463C-827F-64DBB7E74503}" srcId="{46C7EE76-3F60-4088-A113-66794E0713A4}" destId="{7B215942-19D3-4568-BDAA-210D65669EC5}" srcOrd="1" destOrd="0" parTransId="{B1F30798-D94E-4ED7-AB40-E961D02B9CB7}" sibTransId="{60A05B02-5B80-488D-9EFB-278D865A1E40}"/>
    <dgm:cxn modelId="{05E9E575-B24F-4425-AA97-7FA6141D7556}" srcId="{3F37E9E7-E336-4236-A052-EE1BE9340D1D}" destId="{51C0A8C3-79E1-4992-848B-F2B42D45645A}" srcOrd="2" destOrd="0" parTransId="{084DDB27-EA84-4275-A779-4959BF91CFF9}" sibTransId="{3CD59EA2-A6DF-43F0-9023-B536999B7345}"/>
    <dgm:cxn modelId="{51C4D77F-4818-44F3-8CF2-D04635A902CB}" srcId="{7D84F66A-44CF-4ED9-B9FB-8CAE26ADC321}" destId="{540DDD66-00F5-4C3F-B65F-D24CCD2A7574}" srcOrd="2" destOrd="0" parTransId="{AFD2D577-BE46-4B67-8C31-17510825BB23}" sibTransId="{4FE8BC40-E637-4D94-AA8C-5535DAADAE7B}"/>
    <dgm:cxn modelId="{FE43CB8B-059D-4A24-AACA-09D6297AEAF8}" type="presOf" srcId="{7DF27293-77BA-47CD-B20C-355760FD8FE0}" destId="{E5C10413-172E-4615-A84A-6393E686458A}" srcOrd="0" destOrd="2" presId="urn:microsoft.com/office/officeart/2005/8/layout/hProcess9"/>
    <dgm:cxn modelId="{D7886798-EA6C-469D-9ED5-F845E2263722}" srcId="{46C7EE76-3F60-4088-A113-66794E0713A4}" destId="{3F37E9E7-E336-4236-A052-EE1BE9340D1D}" srcOrd="0" destOrd="0" parTransId="{82227EDF-A930-4994-B826-F8702F73117B}" sibTransId="{FE457705-3FF9-4BE9-A59C-332B9EE66FBD}"/>
    <dgm:cxn modelId="{4D50FC9A-E64F-4BCA-B8C7-D2C9AEB037E1}" type="presOf" srcId="{0FBE443C-A204-4395-A828-B736861DE9FB}" destId="{591077E3-B88C-4F81-81E5-8DF28AFFE7A0}" srcOrd="0" destOrd="1" presId="urn:microsoft.com/office/officeart/2005/8/layout/hProcess9"/>
    <dgm:cxn modelId="{8D2F0DA3-049C-4DF0-B2CD-DD192E5E7688}" srcId="{7B215942-19D3-4568-BDAA-210D65669EC5}" destId="{E8FDAF94-3ABC-4960-A1D7-1CC0377C256E}" srcOrd="1" destOrd="0" parTransId="{12182895-79F5-485E-B92B-2252D9D2D08B}" sibTransId="{9B83A4ED-58EE-4615-A8AC-2387FC0B34EE}"/>
    <dgm:cxn modelId="{F07BF6A8-BB4A-4009-80AD-3A04522DA6C3}" type="presOf" srcId="{7D84F66A-44CF-4ED9-B9FB-8CAE26ADC321}" destId="{E5C10413-172E-4615-A84A-6393E686458A}" srcOrd="0" destOrd="0" presId="urn:microsoft.com/office/officeart/2005/8/layout/hProcess9"/>
    <dgm:cxn modelId="{698510A9-FF61-4CD4-BC6C-E973921449AA}" type="presOf" srcId="{BF793E77-216C-4804-8544-C3FD29A4E68C}" destId="{0C1BDD80-64D3-49CF-AE6E-90B5427DF4D1}" srcOrd="0" destOrd="1" presId="urn:microsoft.com/office/officeart/2005/8/layout/hProcess9"/>
    <dgm:cxn modelId="{077483C2-ACA9-45E8-B648-938EB5633147}" srcId="{7D84F66A-44CF-4ED9-B9FB-8CAE26ADC321}" destId="{693767BB-5241-488E-A3A5-74E904927310}" srcOrd="0" destOrd="0" parTransId="{FBB20C57-EE1B-439C-9CEC-015F247198D1}" sibTransId="{E49E4486-EE39-432D-B444-66B288DB13D1}"/>
    <dgm:cxn modelId="{5D956ACB-9F68-4E9A-88D1-763012DA6B6C}" type="presOf" srcId="{693767BB-5241-488E-A3A5-74E904927310}" destId="{E5C10413-172E-4615-A84A-6393E686458A}" srcOrd="0" destOrd="1" presId="urn:microsoft.com/office/officeart/2005/8/layout/hProcess9"/>
    <dgm:cxn modelId="{11582EDC-2984-4EEA-9907-827DA0A7011B}" type="presOf" srcId="{51C0A8C3-79E1-4992-848B-F2B42D45645A}" destId="{0C1BDD80-64D3-49CF-AE6E-90B5427DF4D1}" srcOrd="0" destOrd="3" presId="urn:microsoft.com/office/officeart/2005/8/layout/hProcess9"/>
    <dgm:cxn modelId="{B6FC6ADC-CADE-4FDB-AE30-055FC50E436F}" srcId="{46C7EE76-3F60-4088-A113-66794E0713A4}" destId="{440829FE-C169-4868-B911-8130BE238ECE}" srcOrd="2" destOrd="0" parTransId="{4DFD22E9-7A2D-4CE8-9E92-3DABE3722B50}" sibTransId="{6698711E-FBD7-4C44-802D-C4571D86ABC2}"/>
    <dgm:cxn modelId="{5D792BF8-6434-4712-848B-B4AF6E6EF05A}" type="presOf" srcId="{440829FE-C169-4868-B911-8130BE238ECE}" destId="{A1579A7E-080A-4098-AC71-AECCEA7AF411}" srcOrd="0" destOrd="0" presId="urn:microsoft.com/office/officeart/2005/8/layout/hProcess9"/>
    <dgm:cxn modelId="{E8165DFA-2C81-4CF8-8234-48FA8FE33E7B}" type="presOf" srcId="{E8FDAF94-3ABC-4960-A1D7-1CC0377C256E}" destId="{591077E3-B88C-4F81-81E5-8DF28AFFE7A0}" srcOrd="0" destOrd="2" presId="urn:microsoft.com/office/officeart/2005/8/layout/hProcess9"/>
    <dgm:cxn modelId="{0B5AF8FC-2203-4ABE-8589-00FBE298AFA6}" srcId="{7B215942-19D3-4568-BDAA-210D65669EC5}" destId="{0FBE443C-A204-4395-A828-B736861DE9FB}" srcOrd="0" destOrd="0" parTransId="{8018DB33-7C59-4536-A559-64F13BA9CBF4}" sibTransId="{01FEC4D6-BEB9-415C-91E5-7D20F029CAD9}"/>
    <dgm:cxn modelId="{9CFD0A7B-D23B-4F32-A90D-F4541A37AA6B}" type="presParOf" srcId="{3EA1BBF9-627A-4D3D-BEFE-89F0EB150DEE}" destId="{B65379CC-D65B-41A3-9C1C-F2376D21E2AA}" srcOrd="0" destOrd="0" presId="urn:microsoft.com/office/officeart/2005/8/layout/hProcess9"/>
    <dgm:cxn modelId="{F2A3018D-1230-45F6-9B48-C4B4C82B6F24}" type="presParOf" srcId="{3EA1BBF9-627A-4D3D-BEFE-89F0EB150DEE}" destId="{E9E0D286-69CB-46D4-BD6D-872FA90C1016}" srcOrd="1" destOrd="0" presId="urn:microsoft.com/office/officeart/2005/8/layout/hProcess9"/>
    <dgm:cxn modelId="{D6611867-73C1-4871-84A2-F3B563FAB5C7}" type="presParOf" srcId="{E9E0D286-69CB-46D4-BD6D-872FA90C1016}" destId="{0C1BDD80-64D3-49CF-AE6E-90B5427DF4D1}" srcOrd="0" destOrd="0" presId="urn:microsoft.com/office/officeart/2005/8/layout/hProcess9"/>
    <dgm:cxn modelId="{E7D9EAC5-1BEB-4384-9072-FBBCB0948E06}" type="presParOf" srcId="{E9E0D286-69CB-46D4-BD6D-872FA90C1016}" destId="{1CE3B5C6-454C-430C-BC94-4E1CF4A2F784}" srcOrd="1" destOrd="0" presId="urn:microsoft.com/office/officeart/2005/8/layout/hProcess9"/>
    <dgm:cxn modelId="{6FC08987-EE40-465D-AE5A-970E9A221B2A}" type="presParOf" srcId="{E9E0D286-69CB-46D4-BD6D-872FA90C1016}" destId="{591077E3-B88C-4F81-81E5-8DF28AFFE7A0}" srcOrd="2" destOrd="0" presId="urn:microsoft.com/office/officeart/2005/8/layout/hProcess9"/>
    <dgm:cxn modelId="{9555FDEC-1B4A-4162-9DF1-4E841DFE530D}" type="presParOf" srcId="{E9E0D286-69CB-46D4-BD6D-872FA90C1016}" destId="{06A54651-4E00-462F-B457-4BCB83BA8B1B}" srcOrd="3" destOrd="0" presId="urn:microsoft.com/office/officeart/2005/8/layout/hProcess9"/>
    <dgm:cxn modelId="{9C679496-4D5D-44C0-850D-35C7DE4EE9B8}" type="presParOf" srcId="{E9E0D286-69CB-46D4-BD6D-872FA90C1016}" destId="{A1579A7E-080A-4098-AC71-AECCEA7AF411}" srcOrd="4" destOrd="0" presId="urn:microsoft.com/office/officeart/2005/8/layout/hProcess9"/>
    <dgm:cxn modelId="{1EC690B2-A5F2-4DC7-A5CD-32200FA7E11C}" type="presParOf" srcId="{E9E0D286-69CB-46D4-BD6D-872FA90C1016}" destId="{B1DC1A7A-5971-4BB8-9902-9602B5CEFFC7}" srcOrd="5" destOrd="0" presId="urn:microsoft.com/office/officeart/2005/8/layout/hProcess9"/>
    <dgm:cxn modelId="{B1303560-8198-4F47-8A87-5F5FE8F6F6DF}" type="presParOf" srcId="{E9E0D286-69CB-46D4-BD6D-872FA90C1016}" destId="{E5C10413-172E-4615-A84A-6393E686458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84E54B-CC64-4698-8A83-9B41EFA7AA15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8B4550BD-D078-412A-ACA2-FFBA82E165D6}">
      <dgm:prSet phldrT="[Text]"/>
      <dgm:spPr/>
      <dgm:t>
        <a:bodyPr/>
        <a:lstStyle/>
        <a:p>
          <a:r>
            <a:rPr lang="en-GB" dirty="0"/>
            <a:t>Further Review</a:t>
          </a:r>
        </a:p>
      </dgm:t>
    </dgm:pt>
    <dgm:pt modelId="{57AF1F89-EE3A-4FAA-A87A-44322AE9AFAE}" type="parTrans" cxnId="{64CB54AC-F36C-4BFC-A6FE-009F746207E6}">
      <dgm:prSet/>
      <dgm:spPr/>
      <dgm:t>
        <a:bodyPr/>
        <a:lstStyle/>
        <a:p>
          <a:endParaRPr lang="en-GB"/>
        </a:p>
      </dgm:t>
    </dgm:pt>
    <dgm:pt modelId="{BB24FF95-613C-4DA3-847C-AC9F82A0AB74}" type="sibTrans" cxnId="{64CB54AC-F36C-4BFC-A6FE-009F746207E6}">
      <dgm:prSet/>
      <dgm:spPr/>
      <dgm:t>
        <a:bodyPr/>
        <a:lstStyle/>
        <a:p>
          <a:endParaRPr lang="en-GB"/>
        </a:p>
      </dgm:t>
    </dgm:pt>
    <dgm:pt modelId="{EDD6ED0A-4575-4C45-A8EF-DED172AB97CC}">
      <dgm:prSet phldrT="[Text]"/>
      <dgm:spPr/>
      <dgm:t>
        <a:bodyPr/>
        <a:lstStyle/>
        <a:p>
          <a:r>
            <a:rPr lang="en-GB" dirty="0"/>
            <a:t>Sussex Child Death Overview Panel reviews all child deaths to identify if could have been prevented</a:t>
          </a:r>
        </a:p>
      </dgm:t>
    </dgm:pt>
    <dgm:pt modelId="{A452596B-FDAD-402A-A049-924EBCBF6343}" type="parTrans" cxnId="{668BDC49-A6B2-4B0C-9D00-43DE7A1272AC}">
      <dgm:prSet/>
      <dgm:spPr/>
      <dgm:t>
        <a:bodyPr/>
        <a:lstStyle/>
        <a:p>
          <a:endParaRPr lang="en-GB"/>
        </a:p>
      </dgm:t>
    </dgm:pt>
    <dgm:pt modelId="{BE2421C1-0FA0-4E1A-AF1E-EFF6D98C6794}" type="sibTrans" cxnId="{668BDC49-A6B2-4B0C-9D00-43DE7A1272AC}">
      <dgm:prSet/>
      <dgm:spPr/>
      <dgm:t>
        <a:bodyPr/>
        <a:lstStyle/>
        <a:p>
          <a:endParaRPr lang="en-GB"/>
        </a:p>
      </dgm:t>
    </dgm:pt>
    <dgm:pt modelId="{8031D13D-5E36-4BDE-9575-58AEC11FEE88}">
      <dgm:prSet phldrT="[Text]"/>
      <dgm:spPr/>
      <dgm:t>
        <a:bodyPr/>
        <a:lstStyle/>
        <a:p>
          <a:r>
            <a:rPr lang="en-GB" dirty="0"/>
            <a:t>ESSCP Learning</a:t>
          </a:r>
        </a:p>
      </dgm:t>
    </dgm:pt>
    <dgm:pt modelId="{B3AB8AB0-66AC-4F28-A0AF-FAEF96E773F6}" type="parTrans" cxnId="{17BB87E5-33AA-4EE0-958D-CFA6FCB99AF7}">
      <dgm:prSet/>
      <dgm:spPr/>
      <dgm:t>
        <a:bodyPr/>
        <a:lstStyle/>
        <a:p>
          <a:endParaRPr lang="en-GB"/>
        </a:p>
      </dgm:t>
    </dgm:pt>
    <dgm:pt modelId="{0DC4169A-6BF4-457B-B708-F30985B7FF6C}" type="sibTrans" cxnId="{17BB87E5-33AA-4EE0-958D-CFA6FCB99AF7}">
      <dgm:prSet/>
      <dgm:spPr/>
      <dgm:t>
        <a:bodyPr/>
        <a:lstStyle/>
        <a:p>
          <a:endParaRPr lang="en-GB"/>
        </a:p>
      </dgm:t>
    </dgm:pt>
    <dgm:pt modelId="{B153F937-6F7A-40A5-8F3B-0CC6B8016E39}">
      <dgm:prSet phldrT="[Text]"/>
      <dgm:spPr/>
      <dgm:t>
        <a:bodyPr/>
        <a:lstStyle/>
        <a:p>
          <a:r>
            <a:rPr lang="en-GB" dirty="0"/>
            <a:t>The ESSCP may conduct a learning event or a themed audit </a:t>
          </a:r>
        </a:p>
      </dgm:t>
    </dgm:pt>
    <dgm:pt modelId="{2C863A2F-4BFD-4F0C-961D-226C191889B6}" type="parTrans" cxnId="{F86C321A-95A6-43C2-BB79-2B9CEA0B6040}">
      <dgm:prSet/>
      <dgm:spPr/>
      <dgm:t>
        <a:bodyPr/>
        <a:lstStyle/>
        <a:p>
          <a:endParaRPr lang="en-GB"/>
        </a:p>
      </dgm:t>
    </dgm:pt>
    <dgm:pt modelId="{775DEAA0-3257-42DD-A73A-6599FCDD3DA4}" type="sibTrans" cxnId="{F86C321A-95A6-43C2-BB79-2B9CEA0B6040}">
      <dgm:prSet/>
      <dgm:spPr/>
      <dgm:t>
        <a:bodyPr/>
        <a:lstStyle/>
        <a:p>
          <a:endParaRPr lang="en-GB"/>
        </a:p>
      </dgm:t>
    </dgm:pt>
    <dgm:pt modelId="{DB8E266B-29A2-4498-BE71-E1A94F34CD21}">
      <dgm:prSet phldrT="[Text]"/>
      <dgm:spPr/>
      <dgm:t>
        <a:bodyPr/>
        <a:lstStyle/>
        <a:p>
          <a:r>
            <a:rPr lang="en-GB" dirty="0"/>
            <a:t>CRG</a:t>
          </a:r>
        </a:p>
      </dgm:t>
    </dgm:pt>
    <dgm:pt modelId="{5C45B415-5978-46FB-BBDC-3294C187D501}" type="parTrans" cxnId="{E362A69E-7BF0-4B0E-AAEF-103F0B9F4F5B}">
      <dgm:prSet/>
      <dgm:spPr/>
      <dgm:t>
        <a:bodyPr/>
        <a:lstStyle/>
        <a:p>
          <a:endParaRPr lang="en-GB"/>
        </a:p>
      </dgm:t>
    </dgm:pt>
    <dgm:pt modelId="{03DED3A7-2D4B-4EE9-A5B9-4FFB9B6028E5}" type="sibTrans" cxnId="{E362A69E-7BF0-4B0E-AAEF-103F0B9F4F5B}">
      <dgm:prSet/>
      <dgm:spPr/>
      <dgm:t>
        <a:bodyPr/>
        <a:lstStyle/>
        <a:p>
          <a:endParaRPr lang="en-GB"/>
        </a:p>
      </dgm:t>
    </dgm:pt>
    <dgm:pt modelId="{098092B7-A666-420A-9590-F7F8B16ED3CF}">
      <dgm:prSet phldrT="[Text]"/>
      <dgm:spPr/>
      <dgm:t>
        <a:bodyPr/>
        <a:lstStyle/>
        <a:p>
          <a:r>
            <a:rPr lang="en-GB" dirty="0"/>
            <a:t>The case may continue to be monitored and reviewed by ESSCP Case Review Group</a:t>
          </a:r>
        </a:p>
      </dgm:t>
    </dgm:pt>
    <dgm:pt modelId="{5AE3AB9B-2F6B-44A5-A683-F8A469C364B0}" type="parTrans" cxnId="{B705114A-6362-47F9-B983-F81448033FFA}">
      <dgm:prSet/>
      <dgm:spPr/>
      <dgm:t>
        <a:bodyPr/>
        <a:lstStyle/>
        <a:p>
          <a:endParaRPr lang="en-GB"/>
        </a:p>
      </dgm:t>
    </dgm:pt>
    <dgm:pt modelId="{324E8F27-B57B-49D2-8B4D-6C3A6F6E0957}" type="sibTrans" cxnId="{B705114A-6362-47F9-B983-F81448033FFA}">
      <dgm:prSet/>
      <dgm:spPr/>
      <dgm:t>
        <a:bodyPr/>
        <a:lstStyle/>
        <a:p>
          <a:endParaRPr lang="en-GB"/>
        </a:p>
      </dgm:t>
    </dgm:pt>
    <dgm:pt modelId="{AA4694D8-4706-46EF-BBD1-16F4F9A0E78A}">
      <dgm:prSet phldrT="[Text]"/>
      <dgm:spPr/>
      <dgm:t>
        <a:bodyPr/>
        <a:lstStyle/>
        <a:p>
          <a:r>
            <a:rPr lang="en-GB" dirty="0"/>
            <a:t>May agree a single agency review (IMR) is required</a:t>
          </a:r>
        </a:p>
      </dgm:t>
    </dgm:pt>
    <dgm:pt modelId="{F1174BEC-EECE-4C0F-BFFB-F5B706395870}" type="parTrans" cxnId="{8136DA12-BF44-44B3-B4F8-2345E2BE2B43}">
      <dgm:prSet/>
      <dgm:spPr/>
      <dgm:t>
        <a:bodyPr/>
        <a:lstStyle/>
        <a:p>
          <a:endParaRPr lang="en-GB"/>
        </a:p>
      </dgm:t>
    </dgm:pt>
    <dgm:pt modelId="{AD6A6466-715D-433C-BEF1-AD899B93980E}" type="sibTrans" cxnId="{8136DA12-BF44-44B3-B4F8-2345E2BE2B43}">
      <dgm:prSet/>
      <dgm:spPr/>
      <dgm:t>
        <a:bodyPr/>
        <a:lstStyle/>
        <a:p>
          <a:endParaRPr lang="en-GB"/>
        </a:p>
      </dgm:t>
    </dgm:pt>
    <dgm:pt modelId="{0B329DC0-1251-4511-9F70-DE019C0D5346}">
      <dgm:prSet phldrT="[Text]"/>
      <dgm:spPr/>
      <dgm:t>
        <a:bodyPr/>
        <a:lstStyle/>
        <a:p>
          <a:r>
            <a:rPr lang="en-GB"/>
            <a:t>CDOP</a:t>
          </a:r>
        </a:p>
      </dgm:t>
    </dgm:pt>
    <dgm:pt modelId="{F124D267-83A3-4963-A34A-9CE1CD7E7C55}" type="parTrans" cxnId="{A521D9E2-3E0D-414C-94F6-03EACAD07926}">
      <dgm:prSet/>
      <dgm:spPr/>
      <dgm:t>
        <a:bodyPr/>
        <a:lstStyle/>
        <a:p>
          <a:endParaRPr lang="en-GB"/>
        </a:p>
      </dgm:t>
    </dgm:pt>
    <dgm:pt modelId="{D49EEAAD-1A87-4C69-B286-8DD13606DCEA}" type="sibTrans" cxnId="{A521D9E2-3E0D-414C-94F6-03EACAD07926}">
      <dgm:prSet/>
      <dgm:spPr/>
      <dgm:t>
        <a:bodyPr/>
        <a:lstStyle/>
        <a:p>
          <a:endParaRPr lang="en-GB"/>
        </a:p>
      </dgm:t>
    </dgm:pt>
    <dgm:pt modelId="{53E4A52D-3E77-4053-8D7A-B9F2D753510C}" type="pres">
      <dgm:prSet presAssocID="{1084E54B-CC64-4698-8A83-9B41EFA7AA15}" presName="Name0" presStyleCnt="0">
        <dgm:presLayoutVars>
          <dgm:dir/>
          <dgm:animLvl val="lvl"/>
          <dgm:resizeHandles val="exact"/>
        </dgm:presLayoutVars>
      </dgm:prSet>
      <dgm:spPr/>
    </dgm:pt>
    <dgm:pt modelId="{BF7BF072-BC31-4859-A500-9F42D52856A1}" type="pres">
      <dgm:prSet presAssocID="{8B4550BD-D078-412A-ACA2-FFBA82E165D6}" presName="linNode" presStyleCnt="0"/>
      <dgm:spPr/>
    </dgm:pt>
    <dgm:pt modelId="{D80EF748-CF19-44EB-B218-2FCBD93C62FE}" type="pres">
      <dgm:prSet presAssocID="{8B4550BD-D078-412A-ACA2-FFBA82E165D6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2BFB8098-CE93-4DD7-8DE6-349D192101AE}" type="pres">
      <dgm:prSet presAssocID="{8B4550BD-D078-412A-ACA2-FFBA82E165D6}" presName="descendantText" presStyleLbl="alignAccFollowNode1" presStyleIdx="0" presStyleCnt="4">
        <dgm:presLayoutVars>
          <dgm:bulletEnabled val="1"/>
        </dgm:presLayoutVars>
      </dgm:prSet>
      <dgm:spPr/>
    </dgm:pt>
    <dgm:pt modelId="{61294405-7D74-42F3-A748-F96FCFE5A771}" type="pres">
      <dgm:prSet presAssocID="{BB24FF95-613C-4DA3-847C-AC9F82A0AB74}" presName="sp" presStyleCnt="0"/>
      <dgm:spPr/>
    </dgm:pt>
    <dgm:pt modelId="{FFA732F4-5B6E-423C-B2E3-A0C6C19AC167}" type="pres">
      <dgm:prSet presAssocID="{0B329DC0-1251-4511-9F70-DE019C0D5346}" presName="linNode" presStyleCnt="0"/>
      <dgm:spPr/>
    </dgm:pt>
    <dgm:pt modelId="{71D99DBF-60C9-4E93-919F-B1DAFD285D9F}" type="pres">
      <dgm:prSet presAssocID="{0B329DC0-1251-4511-9F70-DE019C0D5346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85A4804D-5628-44D6-9B5E-4988AC15C311}" type="pres">
      <dgm:prSet presAssocID="{0B329DC0-1251-4511-9F70-DE019C0D5346}" presName="descendantText" presStyleLbl="alignAccFollowNode1" presStyleIdx="1" presStyleCnt="4">
        <dgm:presLayoutVars>
          <dgm:bulletEnabled val="1"/>
        </dgm:presLayoutVars>
      </dgm:prSet>
      <dgm:spPr/>
    </dgm:pt>
    <dgm:pt modelId="{926AC6AC-5486-440C-A36A-6BBD57ECA733}" type="pres">
      <dgm:prSet presAssocID="{D49EEAAD-1A87-4C69-B286-8DD13606DCEA}" presName="sp" presStyleCnt="0"/>
      <dgm:spPr/>
    </dgm:pt>
    <dgm:pt modelId="{A489CE83-6C93-4CF9-B859-D0F6499745C5}" type="pres">
      <dgm:prSet presAssocID="{8031D13D-5E36-4BDE-9575-58AEC11FEE88}" presName="linNode" presStyleCnt="0"/>
      <dgm:spPr/>
    </dgm:pt>
    <dgm:pt modelId="{4F00E886-E9DB-4EB1-AF6F-2B8FF153CEF4}" type="pres">
      <dgm:prSet presAssocID="{8031D13D-5E36-4BDE-9575-58AEC11FEE88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A1819FB5-155B-4AEF-94A7-14EAC8C4570F}" type="pres">
      <dgm:prSet presAssocID="{8031D13D-5E36-4BDE-9575-58AEC11FEE88}" presName="descendantText" presStyleLbl="alignAccFollowNode1" presStyleIdx="2" presStyleCnt="4">
        <dgm:presLayoutVars>
          <dgm:bulletEnabled val="1"/>
        </dgm:presLayoutVars>
      </dgm:prSet>
      <dgm:spPr/>
    </dgm:pt>
    <dgm:pt modelId="{9CD18A95-BCD3-4C61-B584-38BB245ED32D}" type="pres">
      <dgm:prSet presAssocID="{0DC4169A-6BF4-457B-B708-F30985B7FF6C}" presName="sp" presStyleCnt="0"/>
      <dgm:spPr/>
    </dgm:pt>
    <dgm:pt modelId="{910B2776-8D85-42DC-B678-13DDFD281A0F}" type="pres">
      <dgm:prSet presAssocID="{DB8E266B-29A2-4498-BE71-E1A94F34CD21}" presName="linNode" presStyleCnt="0"/>
      <dgm:spPr/>
    </dgm:pt>
    <dgm:pt modelId="{84B22134-6A79-429B-9AAF-4CE2549372B4}" type="pres">
      <dgm:prSet presAssocID="{DB8E266B-29A2-4498-BE71-E1A94F34CD21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E149610C-A1C1-4C17-989F-01AD6376E798}" type="pres">
      <dgm:prSet presAssocID="{DB8E266B-29A2-4498-BE71-E1A94F34CD21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CE8C1F03-EC36-4ACA-9FA8-18953BE83565}" type="presOf" srcId="{8B4550BD-D078-412A-ACA2-FFBA82E165D6}" destId="{D80EF748-CF19-44EB-B218-2FCBD93C62FE}" srcOrd="0" destOrd="0" presId="urn:microsoft.com/office/officeart/2005/8/layout/vList5"/>
    <dgm:cxn modelId="{8136DA12-BF44-44B3-B4F8-2345E2BE2B43}" srcId="{8B4550BD-D078-412A-ACA2-FFBA82E165D6}" destId="{AA4694D8-4706-46EF-BBD1-16F4F9A0E78A}" srcOrd="0" destOrd="0" parTransId="{F1174BEC-EECE-4C0F-BFFB-F5B706395870}" sibTransId="{AD6A6466-715D-433C-BEF1-AD899B93980E}"/>
    <dgm:cxn modelId="{79F96319-33DD-40B2-8E70-0B076C989E74}" type="presOf" srcId="{AA4694D8-4706-46EF-BBD1-16F4F9A0E78A}" destId="{2BFB8098-CE93-4DD7-8DE6-349D192101AE}" srcOrd="0" destOrd="0" presId="urn:microsoft.com/office/officeart/2005/8/layout/vList5"/>
    <dgm:cxn modelId="{F86C321A-95A6-43C2-BB79-2B9CEA0B6040}" srcId="{8031D13D-5E36-4BDE-9575-58AEC11FEE88}" destId="{B153F937-6F7A-40A5-8F3B-0CC6B8016E39}" srcOrd="0" destOrd="0" parTransId="{2C863A2F-4BFD-4F0C-961D-226C191889B6}" sibTransId="{775DEAA0-3257-42DD-A73A-6599FCDD3DA4}"/>
    <dgm:cxn modelId="{755C6C23-2D7B-4D56-9A98-11CAAD2CC85A}" type="presOf" srcId="{B153F937-6F7A-40A5-8F3B-0CC6B8016E39}" destId="{A1819FB5-155B-4AEF-94A7-14EAC8C4570F}" srcOrd="0" destOrd="0" presId="urn:microsoft.com/office/officeart/2005/8/layout/vList5"/>
    <dgm:cxn modelId="{BECC0232-E8F0-4E57-AB8C-1DDF1CC9DF13}" type="presOf" srcId="{0B329DC0-1251-4511-9F70-DE019C0D5346}" destId="{71D99DBF-60C9-4E93-919F-B1DAFD285D9F}" srcOrd="0" destOrd="0" presId="urn:microsoft.com/office/officeart/2005/8/layout/vList5"/>
    <dgm:cxn modelId="{9FC2CC40-E548-4AF6-9CAE-222F2CA5C656}" type="presOf" srcId="{DB8E266B-29A2-4498-BE71-E1A94F34CD21}" destId="{84B22134-6A79-429B-9AAF-4CE2549372B4}" srcOrd="0" destOrd="0" presId="urn:microsoft.com/office/officeart/2005/8/layout/vList5"/>
    <dgm:cxn modelId="{9C8AF85C-2D4D-4D75-8851-10A6BC751886}" type="presOf" srcId="{098092B7-A666-420A-9590-F7F8B16ED3CF}" destId="{E149610C-A1C1-4C17-989F-01AD6376E798}" srcOrd="0" destOrd="0" presId="urn:microsoft.com/office/officeart/2005/8/layout/vList5"/>
    <dgm:cxn modelId="{668BDC49-A6B2-4B0C-9D00-43DE7A1272AC}" srcId="{0B329DC0-1251-4511-9F70-DE019C0D5346}" destId="{EDD6ED0A-4575-4C45-A8EF-DED172AB97CC}" srcOrd="0" destOrd="0" parTransId="{A452596B-FDAD-402A-A049-924EBCBF6343}" sibTransId="{BE2421C1-0FA0-4E1A-AF1E-EFF6D98C6794}"/>
    <dgm:cxn modelId="{B705114A-6362-47F9-B983-F81448033FFA}" srcId="{DB8E266B-29A2-4498-BE71-E1A94F34CD21}" destId="{098092B7-A666-420A-9590-F7F8B16ED3CF}" srcOrd="0" destOrd="0" parTransId="{5AE3AB9B-2F6B-44A5-A683-F8A469C364B0}" sibTransId="{324E8F27-B57B-49D2-8B4D-6C3A6F6E0957}"/>
    <dgm:cxn modelId="{69472170-3D98-4452-97F0-334810C2D8B6}" type="presOf" srcId="{8031D13D-5E36-4BDE-9575-58AEC11FEE88}" destId="{4F00E886-E9DB-4EB1-AF6F-2B8FF153CEF4}" srcOrd="0" destOrd="0" presId="urn:microsoft.com/office/officeart/2005/8/layout/vList5"/>
    <dgm:cxn modelId="{D5D71C8B-35BA-43F0-9DF5-415F524DF59D}" type="presOf" srcId="{EDD6ED0A-4575-4C45-A8EF-DED172AB97CC}" destId="{85A4804D-5628-44D6-9B5E-4988AC15C311}" srcOrd="0" destOrd="0" presId="urn:microsoft.com/office/officeart/2005/8/layout/vList5"/>
    <dgm:cxn modelId="{87866A8D-0611-43DD-850F-AE6C7432B4F6}" type="presOf" srcId="{1084E54B-CC64-4698-8A83-9B41EFA7AA15}" destId="{53E4A52D-3E77-4053-8D7A-B9F2D753510C}" srcOrd="0" destOrd="0" presId="urn:microsoft.com/office/officeart/2005/8/layout/vList5"/>
    <dgm:cxn modelId="{E362A69E-7BF0-4B0E-AAEF-103F0B9F4F5B}" srcId="{1084E54B-CC64-4698-8A83-9B41EFA7AA15}" destId="{DB8E266B-29A2-4498-BE71-E1A94F34CD21}" srcOrd="3" destOrd="0" parTransId="{5C45B415-5978-46FB-BBDC-3294C187D501}" sibTransId="{03DED3A7-2D4B-4EE9-A5B9-4FFB9B6028E5}"/>
    <dgm:cxn modelId="{64CB54AC-F36C-4BFC-A6FE-009F746207E6}" srcId="{1084E54B-CC64-4698-8A83-9B41EFA7AA15}" destId="{8B4550BD-D078-412A-ACA2-FFBA82E165D6}" srcOrd="0" destOrd="0" parTransId="{57AF1F89-EE3A-4FAA-A87A-44322AE9AFAE}" sibTransId="{BB24FF95-613C-4DA3-847C-AC9F82A0AB74}"/>
    <dgm:cxn modelId="{A521D9E2-3E0D-414C-94F6-03EACAD07926}" srcId="{1084E54B-CC64-4698-8A83-9B41EFA7AA15}" destId="{0B329DC0-1251-4511-9F70-DE019C0D5346}" srcOrd="1" destOrd="0" parTransId="{F124D267-83A3-4963-A34A-9CE1CD7E7C55}" sibTransId="{D49EEAAD-1A87-4C69-B286-8DD13606DCEA}"/>
    <dgm:cxn modelId="{17BB87E5-33AA-4EE0-958D-CFA6FCB99AF7}" srcId="{1084E54B-CC64-4698-8A83-9B41EFA7AA15}" destId="{8031D13D-5E36-4BDE-9575-58AEC11FEE88}" srcOrd="2" destOrd="0" parTransId="{B3AB8AB0-66AC-4F28-A0AF-FAEF96E773F6}" sibTransId="{0DC4169A-6BF4-457B-B708-F30985B7FF6C}"/>
    <dgm:cxn modelId="{2D63A764-9E57-4D7F-956F-759C081D6209}" type="presParOf" srcId="{53E4A52D-3E77-4053-8D7A-B9F2D753510C}" destId="{BF7BF072-BC31-4859-A500-9F42D52856A1}" srcOrd="0" destOrd="0" presId="urn:microsoft.com/office/officeart/2005/8/layout/vList5"/>
    <dgm:cxn modelId="{D5AE510E-67DB-4B34-9D7B-F1B87A0858BB}" type="presParOf" srcId="{BF7BF072-BC31-4859-A500-9F42D52856A1}" destId="{D80EF748-CF19-44EB-B218-2FCBD93C62FE}" srcOrd="0" destOrd="0" presId="urn:microsoft.com/office/officeart/2005/8/layout/vList5"/>
    <dgm:cxn modelId="{3C657657-9E6A-4A03-A3CD-5588EF86E6DD}" type="presParOf" srcId="{BF7BF072-BC31-4859-A500-9F42D52856A1}" destId="{2BFB8098-CE93-4DD7-8DE6-349D192101AE}" srcOrd="1" destOrd="0" presId="urn:microsoft.com/office/officeart/2005/8/layout/vList5"/>
    <dgm:cxn modelId="{D5D817D0-A983-4F10-ABD9-F29F3503ACE0}" type="presParOf" srcId="{53E4A52D-3E77-4053-8D7A-B9F2D753510C}" destId="{61294405-7D74-42F3-A748-F96FCFE5A771}" srcOrd="1" destOrd="0" presId="urn:microsoft.com/office/officeart/2005/8/layout/vList5"/>
    <dgm:cxn modelId="{BE8ECE40-888B-40DA-94F0-74B32FCA589B}" type="presParOf" srcId="{53E4A52D-3E77-4053-8D7A-B9F2D753510C}" destId="{FFA732F4-5B6E-423C-B2E3-A0C6C19AC167}" srcOrd="2" destOrd="0" presId="urn:microsoft.com/office/officeart/2005/8/layout/vList5"/>
    <dgm:cxn modelId="{6CEEF9BF-C0A3-4215-97C4-5941947A8F3E}" type="presParOf" srcId="{FFA732F4-5B6E-423C-B2E3-A0C6C19AC167}" destId="{71D99DBF-60C9-4E93-919F-B1DAFD285D9F}" srcOrd="0" destOrd="0" presId="urn:microsoft.com/office/officeart/2005/8/layout/vList5"/>
    <dgm:cxn modelId="{89D1C4EB-782C-48EE-B357-0921A17EAF53}" type="presParOf" srcId="{FFA732F4-5B6E-423C-B2E3-A0C6C19AC167}" destId="{85A4804D-5628-44D6-9B5E-4988AC15C311}" srcOrd="1" destOrd="0" presId="urn:microsoft.com/office/officeart/2005/8/layout/vList5"/>
    <dgm:cxn modelId="{27B1F2B5-A63F-423F-B9BF-DAAE074E5B22}" type="presParOf" srcId="{53E4A52D-3E77-4053-8D7A-B9F2D753510C}" destId="{926AC6AC-5486-440C-A36A-6BBD57ECA733}" srcOrd="3" destOrd="0" presId="urn:microsoft.com/office/officeart/2005/8/layout/vList5"/>
    <dgm:cxn modelId="{314595F0-EF0C-48D8-B531-E9D1471A0BF2}" type="presParOf" srcId="{53E4A52D-3E77-4053-8D7A-B9F2D753510C}" destId="{A489CE83-6C93-4CF9-B859-D0F6499745C5}" srcOrd="4" destOrd="0" presId="urn:microsoft.com/office/officeart/2005/8/layout/vList5"/>
    <dgm:cxn modelId="{E6F58C30-C9C7-4E8B-9504-C905132A22BC}" type="presParOf" srcId="{A489CE83-6C93-4CF9-B859-D0F6499745C5}" destId="{4F00E886-E9DB-4EB1-AF6F-2B8FF153CEF4}" srcOrd="0" destOrd="0" presId="urn:microsoft.com/office/officeart/2005/8/layout/vList5"/>
    <dgm:cxn modelId="{7B98D0E0-0FB5-4C51-A5DA-D84CF97CB64F}" type="presParOf" srcId="{A489CE83-6C93-4CF9-B859-D0F6499745C5}" destId="{A1819FB5-155B-4AEF-94A7-14EAC8C4570F}" srcOrd="1" destOrd="0" presId="urn:microsoft.com/office/officeart/2005/8/layout/vList5"/>
    <dgm:cxn modelId="{0EE8F5DF-1BEF-433C-AD21-ECDE96FC4C25}" type="presParOf" srcId="{53E4A52D-3E77-4053-8D7A-B9F2D753510C}" destId="{9CD18A95-BCD3-4C61-B584-38BB245ED32D}" srcOrd="5" destOrd="0" presId="urn:microsoft.com/office/officeart/2005/8/layout/vList5"/>
    <dgm:cxn modelId="{6AF6F56A-A949-4F0E-99FD-9B4F34AA1076}" type="presParOf" srcId="{53E4A52D-3E77-4053-8D7A-B9F2D753510C}" destId="{910B2776-8D85-42DC-B678-13DDFD281A0F}" srcOrd="6" destOrd="0" presId="urn:microsoft.com/office/officeart/2005/8/layout/vList5"/>
    <dgm:cxn modelId="{303AA34D-1C3A-499C-B81C-822DDC98DF91}" type="presParOf" srcId="{910B2776-8D85-42DC-B678-13DDFD281A0F}" destId="{84B22134-6A79-429B-9AAF-4CE2549372B4}" srcOrd="0" destOrd="0" presId="urn:microsoft.com/office/officeart/2005/8/layout/vList5"/>
    <dgm:cxn modelId="{844856CA-1B3F-4E67-BEA2-717DA286CBBC}" type="presParOf" srcId="{910B2776-8D85-42DC-B678-13DDFD281A0F}" destId="{E149610C-A1C1-4C17-989F-01AD6376E79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379CC-D65B-41A3-9C1C-F2376D21E2AA}">
      <dsp:nvSpPr>
        <dsp:cNvPr id="0" name=""/>
        <dsp:cNvSpPr/>
      </dsp:nvSpPr>
      <dsp:spPr>
        <a:xfrm>
          <a:off x="616386" y="0"/>
          <a:ext cx="6985714" cy="3989388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1BDD80-64D3-49CF-AE6E-90B5427DF4D1}">
      <dsp:nvSpPr>
        <dsp:cNvPr id="0" name=""/>
        <dsp:cNvSpPr/>
      </dsp:nvSpPr>
      <dsp:spPr>
        <a:xfrm>
          <a:off x="0" y="936109"/>
          <a:ext cx="1978376" cy="197246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ESSCP Case Review Group 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CRG notified of a ‘serious incident’.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A ‘rapid review’ is  collated within 15 days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CRG review information, which may result in recommendation to conduct LCSPR</a:t>
          </a:r>
        </a:p>
      </dsp:txBody>
      <dsp:txXfrm>
        <a:off x="96288" y="1032397"/>
        <a:ext cx="1785800" cy="1779889"/>
      </dsp:txXfrm>
    </dsp:sp>
    <dsp:sp modelId="{591077E3-B88C-4F81-81E5-8DF28AFFE7A0}">
      <dsp:nvSpPr>
        <dsp:cNvPr id="0" name=""/>
        <dsp:cNvSpPr/>
      </dsp:nvSpPr>
      <dsp:spPr>
        <a:xfrm>
          <a:off x="2081408" y="1196816"/>
          <a:ext cx="1978376" cy="1595755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ESSCP Chair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GB" sz="1100" kern="1200" dirty="0"/>
            <a:t>Agrees if meets LCSPR threshold (based on CRG recommendation)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GB" sz="1100" kern="1200" dirty="0"/>
            <a:t>Rapid review and decision is shared with National Panel </a:t>
          </a:r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GB" sz="1100" kern="1200" dirty="0"/>
        </a:p>
      </dsp:txBody>
      <dsp:txXfrm>
        <a:off x="2159306" y="1274714"/>
        <a:ext cx="1822580" cy="1439959"/>
      </dsp:txXfrm>
    </dsp:sp>
    <dsp:sp modelId="{A1579A7E-080A-4098-AC71-AECCEA7AF411}">
      <dsp:nvSpPr>
        <dsp:cNvPr id="0" name=""/>
        <dsp:cNvSpPr/>
      </dsp:nvSpPr>
      <dsp:spPr>
        <a:xfrm>
          <a:off x="4158703" y="1196816"/>
          <a:ext cx="1978376" cy="1595755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National Panel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National panel provide response to decision to LCSPR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National Panel provide advice if local or national review</a:t>
          </a:r>
        </a:p>
      </dsp:txBody>
      <dsp:txXfrm>
        <a:off x="4236601" y="1274714"/>
        <a:ext cx="1822580" cy="1439959"/>
      </dsp:txXfrm>
    </dsp:sp>
    <dsp:sp modelId="{E5C10413-172E-4615-A84A-6393E686458A}">
      <dsp:nvSpPr>
        <dsp:cNvPr id="0" name=""/>
        <dsp:cNvSpPr/>
      </dsp:nvSpPr>
      <dsp:spPr>
        <a:xfrm>
          <a:off x="6235998" y="1196816"/>
          <a:ext cx="1978376" cy="1595755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Local LCSPR Panel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 Agree model for LCSPR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 Commission Independent Author (or agree how ‘independence’ achieved)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kern="1200" dirty="0"/>
            <a:t> Agree process and timetable </a:t>
          </a:r>
        </a:p>
      </dsp:txBody>
      <dsp:txXfrm>
        <a:off x="6313896" y="1274714"/>
        <a:ext cx="1822580" cy="14399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B8098-CE93-4DD7-8DE6-349D192101AE}">
      <dsp:nvSpPr>
        <dsp:cNvPr id="0" name=""/>
        <dsp:cNvSpPr/>
      </dsp:nvSpPr>
      <dsp:spPr>
        <a:xfrm rot="5400000">
          <a:off x="5204437" y="-2147751"/>
          <a:ext cx="768268" cy="525983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May agree a single agency review (IMR) is required</a:t>
          </a:r>
        </a:p>
      </dsp:txBody>
      <dsp:txXfrm rot="-5400000">
        <a:off x="2958655" y="135535"/>
        <a:ext cx="5222328" cy="693260"/>
      </dsp:txXfrm>
    </dsp:sp>
    <dsp:sp modelId="{D80EF748-CF19-44EB-B218-2FCBD93C62FE}">
      <dsp:nvSpPr>
        <dsp:cNvPr id="0" name=""/>
        <dsp:cNvSpPr/>
      </dsp:nvSpPr>
      <dsp:spPr>
        <a:xfrm>
          <a:off x="0" y="1996"/>
          <a:ext cx="2958655" cy="96033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Further Review</a:t>
          </a:r>
        </a:p>
      </dsp:txBody>
      <dsp:txXfrm>
        <a:off x="46880" y="48876"/>
        <a:ext cx="2864895" cy="866576"/>
      </dsp:txXfrm>
    </dsp:sp>
    <dsp:sp modelId="{85A4804D-5628-44D6-9B5E-4988AC15C311}">
      <dsp:nvSpPr>
        <dsp:cNvPr id="0" name=""/>
        <dsp:cNvSpPr/>
      </dsp:nvSpPr>
      <dsp:spPr>
        <a:xfrm rot="5400000">
          <a:off x="5204437" y="-1139398"/>
          <a:ext cx="768268" cy="5259832"/>
        </a:xfrm>
        <a:prstGeom prst="round2SameRect">
          <a:avLst/>
        </a:prstGeom>
        <a:solidFill>
          <a:schemeClr val="accent4">
            <a:tint val="40000"/>
            <a:alpha val="90000"/>
            <a:hueOff val="-1315237"/>
            <a:satOff val="7386"/>
            <a:lumOff val="46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315237"/>
              <a:satOff val="7386"/>
              <a:lumOff val="4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Sussex Child Death Overview Panel reviews all child deaths to identify if could have been prevented</a:t>
          </a:r>
        </a:p>
      </dsp:txBody>
      <dsp:txXfrm rot="-5400000">
        <a:off x="2958655" y="1143888"/>
        <a:ext cx="5222328" cy="693260"/>
      </dsp:txXfrm>
    </dsp:sp>
    <dsp:sp modelId="{71D99DBF-60C9-4E93-919F-B1DAFD285D9F}">
      <dsp:nvSpPr>
        <dsp:cNvPr id="0" name=""/>
        <dsp:cNvSpPr/>
      </dsp:nvSpPr>
      <dsp:spPr>
        <a:xfrm>
          <a:off x="0" y="1010349"/>
          <a:ext cx="2958655" cy="960336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CDOP</a:t>
          </a:r>
        </a:p>
      </dsp:txBody>
      <dsp:txXfrm>
        <a:off x="46880" y="1057229"/>
        <a:ext cx="2864895" cy="866576"/>
      </dsp:txXfrm>
    </dsp:sp>
    <dsp:sp modelId="{A1819FB5-155B-4AEF-94A7-14EAC8C4570F}">
      <dsp:nvSpPr>
        <dsp:cNvPr id="0" name=""/>
        <dsp:cNvSpPr/>
      </dsp:nvSpPr>
      <dsp:spPr>
        <a:xfrm rot="5400000">
          <a:off x="5204437" y="-131045"/>
          <a:ext cx="768268" cy="5259832"/>
        </a:xfrm>
        <a:prstGeom prst="round2SameRect">
          <a:avLst/>
        </a:prstGeom>
        <a:solidFill>
          <a:schemeClr val="accent4">
            <a:tint val="40000"/>
            <a:alpha val="90000"/>
            <a:hueOff val="-2630473"/>
            <a:satOff val="14771"/>
            <a:lumOff val="93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630473"/>
              <a:satOff val="14771"/>
              <a:lumOff val="9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The ESSCP may conduct a learning event or a themed audit </a:t>
          </a:r>
        </a:p>
      </dsp:txBody>
      <dsp:txXfrm rot="-5400000">
        <a:off x="2958655" y="2152241"/>
        <a:ext cx="5222328" cy="693260"/>
      </dsp:txXfrm>
    </dsp:sp>
    <dsp:sp modelId="{4F00E886-E9DB-4EB1-AF6F-2B8FF153CEF4}">
      <dsp:nvSpPr>
        <dsp:cNvPr id="0" name=""/>
        <dsp:cNvSpPr/>
      </dsp:nvSpPr>
      <dsp:spPr>
        <a:xfrm>
          <a:off x="0" y="2018702"/>
          <a:ext cx="2958655" cy="960336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ESSCP Learning</a:t>
          </a:r>
        </a:p>
      </dsp:txBody>
      <dsp:txXfrm>
        <a:off x="46880" y="2065582"/>
        <a:ext cx="2864895" cy="866576"/>
      </dsp:txXfrm>
    </dsp:sp>
    <dsp:sp modelId="{E149610C-A1C1-4C17-989F-01AD6376E798}">
      <dsp:nvSpPr>
        <dsp:cNvPr id="0" name=""/>
        <dsp:cNvSpPr/>
      </dsp:nvSpPr>
      <dsp:spPr>
        <a:xfrm rot="5400000">
          <a:off x="5204437" y="877307"/>
          <a:ext cx="768268" cy="5259832"/>
        </a:xfrm>
        <a:prstGeom prst="round2Same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The case may continue to be monitored and reviewed by ESSCP Case Review Group</a:t>
          </a:r>
        </a:p>
      </dsp:txBody>
      <dsp:txXfrm rot="-5400000">
        <a:off x="2958655" y="3160593"/>
        <a:ext cx="5222328" cy="693260"/>
      </dsp:txXfrm>
    </dsp:sp>
    <dsp:sp modelId="{84B22134-6A79-429B-9AAF-4CE2549372B4}">
      <dsp:nvSpPr>
        <dsp:cNvPr id="0" name=""/>
        <dsp:cNvSpPr/>
      </dsp:nvSpPr>
      <dsp:spPr>
        <a:xfrm>
          <a:off x="0" y="3027055"/>
          <a:ext cx="2958655" cy="960336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CRG</a:t>
          </a:r>
        </a:p>
      </dsp:txBody>
      <dsp:txXfrm>
        <a:off x="46880" y="3073935"/>
        <a:ext cx="2864895" cy="866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9D4CE-8A60-4C80-8818-5E7C98298676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0A3B0-D695-4C27-8445-E172C01964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140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9464" y="3717032"/>
            <a:ext cx="7056784" cy="1080120"/>
          </a:xfrm>
        </p:spPr>
        <p:txBody>
          <a:bodyPr/>
          <a:lstStyle>
            <a:lvl1pPr>
              <a:defRPr b="1" baseline="0">
                <a:solidFill>
                  <a:srgbClr val="007FA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1720" y="4725144"/>
            <a:ext cx="4968552" cy="1008112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F04E9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5760-858E-4C9D-A98D-E864E8D8C2E2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BB5-77BB-4DBC-8859-7975CE1D8A8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0"/>
            <a:ext cx="7596336" cy="329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76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5760-858E-4C9D-A98D-E864E8D8C2E2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BB5-77BB-4DBC-8859-7975CE1D8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96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5760-858E-4C9D-A98D-E864E8D8C2E2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BB5-77BB-4DBC-8859-7975CE1D8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58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 baseline="0">
                <a:solidFill>
                  <a:srgbClr val="007FA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3989040"/>
          </a:xfrm>
        </p:spPr>
        <p:txBody>
          <a:bodyPr/>
          <a:lstStyle>
            <a:lvl1pPr>
              <a:defRPr baseline="0">
                <a:solidFill>
                  <a:srgbClr val="F04E98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5760-858E-4C9D-A98D-E864E8D8C2E2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BB5-77BB-4DBC-8859-7975CE1D8A8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rgbClr val="007FA5"/>
          </a:solidFill>
          <a:ln>
            <a:solidFill>
              <a:srgbClr val="007F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956473"/>
            <a:ext cx="4572000" cy="92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03057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5760-858E-4C9D-A98D-E864E8D8C2E2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BB5-77BB-4DBC-8859-7975CE1D8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72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5760-858E-4C9D-A98D-E864E8D8C2E2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BB5-77BB-4DBC-8859-7975CE1D8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84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5760-858E-4C9D-A98D-E864E8D8C2E2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BB5-77BB-4DBC-8859-7975CE1D8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36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5760-858E-4C9D-A98D-E864E8D8C2E2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BB5-77BB-4DBC-8859-7975CE1D8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23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5760-858E-4C9D-A98D-E864E8D8C2E2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BB5-77BB-4DBC-8859-7975CE1D8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27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5760-858E-4C9D-A98D-E864E8D8C2E2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BB5-77BB-4DBC-8859-7975CE1D8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0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85760-858E-4C9D-A98D-E864E8D8C2E2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BB5-77BB-4DBC-8859-7975CE1D8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29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85760-858E-4C9D-A98D-E864E8D8C2E2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FABB5-77BB-4DBC-8859-7975CE1D8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70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scp.org.uk/wp-content/uploads/2021/04/East-Sussex-SCP-Infant-Injury-Learning-Briefing-II-2021-FINAL.docx" TargetMode="External"/><Relationship Id="rId2" Type="http://schemas.openxmlformats.org/officeDocument/2006/relationships/hyperlink" Target="https://www.esscp.org.uk/wp-content/uploads/2020/07/ESSCP-Infant-Injury-Learning-Briefing-2020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from Serious Safeguarding Practice Reviews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087724" y="5085184"/>
            <a:ext cx="4968552" cy="1008112"/>
          </a:xfrm>
        </p:spPr>
        <p:txBody>
          <a:bodyPr/>
          <a:lstStyle/>
          <a:p>
            <a:r>
              <a:rPr lang="en-GB" dirty="0"/>
              <a:t>2020/21</a:t>
            </a:r>
          </a:p>
        </p:txBody>
      </p:sp>
    </p:spTree>
    <p:extLst>
      <p:ext uri="{BB962C8B-B14F-4D97-AF65-F5344CB8AC3E}">
        <p14:creationId xmlns:p14="http://schemas.microsoft.com/office/powerpoint/2010/main" val="2321399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84D9B239-66A6-4CDF-8BAB-C68808672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>
                <a:latin typeface="Tw Cen MT" panose="020B0602020104020603" pitchFamily="34" charset="0"/>
              </a:rPr>
              <a:t>Purpose of Case Review Group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95960-A242-44B1-A2A2-AF4A8D783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400" dirty="0"/>
              <a:t>Establish what lessons are to be learned from a case about the way in which professionals and organisations work individually and together to protect and safeguard children;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/>
              <a:t>Identify clearly what those lessons are both within and between agencies and what is expected to change as a result; and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/>
              <a:t>Improve intra- and inter-agency working to better protect and safeguard children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400" dirty="0"/>
              <a:t>They are not conducted to hold individuals, organisations or agencies to account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9BA9-B5F1-4104-A5B0-2507C093C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 Cen MT" panose="020B0602020104020603" pitchFamily="34" charset="0"/>
              </a:rPr>
              <a:t>CRG Members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60E14-9AEF-4DB5-B5DA-3ED06FB94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600" b="1" dirty="0"/>
              <a:t>Tracey Ward</a:t>
            </a:r>
            <a:r>
              <a:rPr lang="en-GB" sz="2600" dirty="0"/>
              <a:t>, Designated Dr for Safeguarding Children and Child Deaths East Sussex</a:t>
            </a:r>
          </a:p>
          <a:p>
            <a:r>
              <a:rPr lang="en-GB" sz="2600" b="1" dirty="0"/>
              <a:t>Douglas Sinclair</a:t>
            </a:r>
            <a:r>
              <a:rPr lang="en-GB" sz="2600" dirty="0"/>
              <a:t>, Head of Children’s Safeguarding (ESCC)</a:t>
            </a:r>
          </a:p>
          <a:p>
            <a:r>
              <a:rPr lang="en-GB" sz="2600" b="1" dirty="0"/>
              <a:t>Jo Tomlinson</a:t>
            </a:r>
            <a:r>
              <a:rPr lang="en-GB" sz="2600" dirty="0"/>
              <a:t>, Designated Nurse for Safeguarding</a:t>
            </a:r>
          </a:p>
          <a:p>
            <a:r>
              <a:rPr lang="en-GB" sz="2600" b="1" dirty="0"/>
              <a:t>Jane </a:t>
            </a:r>
            <a:r>
              <a:rPr lang="en-GB" sz="2600" b="1" dirty="0" err="1"/>
              <a:t>Wooderson</a:t>
            </a:r>
            <a:r>
              <a:rPr lang="en-GB" sz="2600" dirty="0"/>
              <a:t>, Strategic Safeguarding Team, Sussex Police </a:t>
            </a:r>
          </a:p>
          <a:p>
            <a:r>
              <a:rPr lang="en-GB" sz="2600" b="1" dirty="0"/>
              <a:t>Catherine Dooley</a:t>
            </a:r>
            <a:r>
              <a:rPr lang="en-GB" sz="2600" dirty="0"/>
              <a:t>, Senior Manager, Safeguarding and Wellbeing (ESCC)</a:t>
            </a:r>
          </a:p>
          <a:p>
            <a:r>
              <a:rPr lang="en-GB" sz="2600" b="1" dirty="0"/>
              <a:t>Graham Cook, </a:t>
            </a:r>
            <a:r>
              <a:rPr lang="en-GB" sz="2600" dirty="0"/>
              <a:t>ESSCP Lay Member </a:t>
            </a:r>
          </a:p>
          <a:p>
            <a:r>
              <a:rPr lang="en-GB" sz="2600" b="1" dirty="0"/>
              <a:t>Louise MacQuire-Plows</a:t>
            </a:r>
            <a:r>
              <a:rPr lang="en-GB" sz="2600" dirty="0"/>
              <a:t>, ESSCP Manager </a:t>
            </a:r>
            <a:endParaRPr lang="en-GB" sz="2600" b="1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B8C424-7991-40AD-8D8B-EA28A99EC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BB5-77BB-4DBC-8859-7975CE1D8A8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0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088BED1-31CB-47C8-9F03-7CADD8A0A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altLang="en-US" sz="3600" dirty="0">
                <a:latin typeface="Tw Cen MT" panose="020B0602020104020603" pitchFamily="34" charset="0"/>
              </a:rPr>
              <a:t>Process for deciding a local child safeguarding practice review (LCSPR)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DCEBBD6-5E6E-49A5-8858-BBA1AD682F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432338"/>
              </p:ext>
            </p:extLst>
          </p:nvPr>
        </p:nvGraphicFramePr>
        <p:xfrm>
          <a:off x="468312" y="1844824"/>
          <a:ext cx="8218488" cy="3989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5385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A5AA5E4-2990-463D-8DEB-5260885C1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>
                <a:latin typeface="Tw Cen MT" panose="020B0602020104020603" pitchFamily="34" charset="0"/>
              </a:rPr>
              <a:t>Criteria for LCSPR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E9E65-6083-4267-811A-E134CC6C5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n-US" sz="2800" dirty="0"/>
              <a:t>Serious child safeguarding cases are those in which: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dirty="0"/>
              <a:t>abuse or neglect of a child is known or suspected </a:t>
            </a:r>
            <a:r>
              <a:rPr lang="en-US" sz="2800" b="1" dirty="0"/>
              <a:t>and </a:t>
            </a:r>
            <a:endParaRPr lang="en-US" sz="2800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dirty="0"/>
              <a:t>the child has died or been seriously harmed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800" dirty="0"/>
          </a:p>
          <a:p>
            <a:pPr marL="0" indent="0">
              <a:buNone/>
              <a:defRPr/>
            </a:pPr>
            <a:r>
              <a:rPr lang="en-GB" sz="2800" dirty="0"/>
              <a:t>Meeting the criteria does not mean that safeguarding partners must automatically carry out a LCSPR. It is for them to determine whether a review is appropriate, taking into account </a:t>
            </a:r>
            <a:r>
              <a:rPr lang="en-US" sz="2800" dirty="0"/>
              <a:t>if the case highlights:</a:t>
            </a:r>
            <a:endParaRPr lang="en-GB" sz="2800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dirty="0"/>
              <a:t>improvements needed </a:t>
            </a:r>
            <a:endParaRPr lang="en-GB" sz="2800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dirty="0"/>
              <a:t>Any recurrent themes in the safeguarding and promotion of the welfare of children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dirty="0"/>
              <a:t>concerns regarding two or more organisations/agencies working together</a:t>
            </a:r>
            <a:r>
              <a:rPr lang="en-GB" dirty="0"/>
              <a:t>	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01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CACDD3D6-8C2E-4ABB-A310-DEA5942AF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>
                <a:latin typeface="Tw Cen MT" panose="020B0602020104020603" pitchFamily="34" charset="0"/>
              </a:rPr>
              <a:t>If not a LCSPR…..?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02F2E1-4159-4C72-89FF-25B3653F23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3632752"/>
              </p:ext>
            </p:extLst>
          </p:nvPr>
        </p:nvGraphicFramePr>
        <p:xfrm>
          <a:off x="457200" y="1600200"/>
          <a:ext cx="8218488" cy="3989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4284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 Cen MT" panose="020B0602020104020603" pitchFamily="34" charset="0"/>
              </a:rPr>
              <a:t>Case Review Activity 2020/21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Six rapid reviews, of which:</a:t>
            </a:r>
          </a:p>
          <a:p>
            <a:pPr lvl="1"/>
            <a:r>
              <a:rPr lang="en-GB" dirty="0">
                <a:solidFill>
                  <a:srgbClr val="007FA5"/>
                </a:solidFill>
              </a:rPr>
              <a:t>Three are LCSPRs: Child X, Child Y and Child Z</a:t>
            </a:r>
          </a:p>
          <a:p>
            <a:pPr lvl="1"/>
            <a:r>
              <a:rPr lang="en-GB" dirty="0">
                <a:solidFill>
                  <a:srgbClr val="007FA5"/>
                </a:solidFill>
              </a:rPr>
              <a:t>Three that did not lead to a LCSPR: learning incorporated in Infant Injury Learning Briefing II</a:t>
            </a:r>
          </a:p>
          <a:p>
            <a:pPr marL="358775" lvl="1" indent="-3587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04E98"/>
                </a:solidFill>
              </a:rPr>
              <a:t>Other activity includes: reflection event for practitioners resulting from one rapid review, action plans resulting directly from rapid reviews. </a:t>
            </a:r>
          </a:p>
          <a:p>
            <a:pPr marL="358775" lvl="1" indent="-358775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04E98"/>
                </a:solidFill>
              </a:rPr>
              <a:t>Two outstanding SCRs – Child W and Child V (Infant injuries)</a:t>
            </a:r>
          </a:p>
          <a:p>
            <a:pPr marL="457200" lvl="1" indent="0">
              <a:buNone/>
            </a:pPr>
            <a:endParaRPr lang="en-GB" dirty="0">
              <a:solidFill>
                <a:srgbClr val="007FA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BB5-77BB-4DBC-8859-7975CE1D8A8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118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BD6B4-65B2-46AD-BA05-9BC0EE3F1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19" y="2204864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Learning from Safeguarding Practice Reviews:</a:t>
            </a:r>
            <a:br>
              <a:rPr lang="en-GB" dirty="0"/>
            </a:br>
            <a:r>
              <a:rPr lang="en-GB" dirty="0">
                <a:hlinkClick r:id="rId2"/>
              </a:rPr>
              <a:t>ESSCP - Infant Injury Learning Briefing – 2020</a:t>
            </a:r>
            <a:br>
              <a:rPr lang="en-GB" dirty="0"/>
            </a:br>
            <a:r>
              <a:rPr lang="en-GB" dirty="0">
                <a:hlinkClick r:id="rId3"/>
              </a:rPr>
              <a:t>ESSCP - Infant Injury Learning Briefing II - 2021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43F05F-CB78-4EF4-BE78-AC0B5AE6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ABB5-77BB-4DBC-8859-7975CE1D8A8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438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8134</TotalTime>
  <Words>528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Tw Cen MT</vt:lpstr>
      <vt:lpstr>Office Theme</vt:lpstr>
      <vt:lpstr>Learning from Serious Safeguarding Practice Reviews</vt:lpstr>
      <vt:lpstr>Purpose of Case Review Group </vt:lpstr>
      <vt:lpstr>CRG Members </vt:lpstr>
      <vt:lpstr>Process for deciding a local child safeguarding practice review (LCSPR)</vt:lpstr>
      <vt:lpstr>Criteria for LCSPR</vt:lpstr>
      <vt:lpstr>If not a LCSPR…..? </vt:lpstr>
      <vt:lpstr>Case Review Activity 2020/21</vt:lpstr>
      <vt:lpstr>   Learning from Safeguarding Practice Reviews: ESSCP - Infant Injury Learning Briefing – 2020 ESSCP - Infant Injury Learning Briefing II - 2021   </vt:lpstr>
    </vt:vector>
  </TitlesOfParts>
  <Company>East Sussex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Victoria Jones</dc:creator>
  <cp:lastModifiedBy>Victoria Jones</cp:lastModifiedBy>
  <cp:revision>39</cp:revision>
  <dcterms:created xsi:type="dcterms:W3CDTF">2019-07-25T13:16:39Z</dcterms:created>
  <dcterms:modified xsi:type="dcterms:W3CDTF">2021-09-30T16:15:46Z</dcterms:modified>
</cp:coreProperties>
</file>